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7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5/8/2019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5/8/2019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5/8/2019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81069" y="3013657"/>
            <a:ext cx="904096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Housing Project for Conflict Affected </a:t>
            </a:r>
            <a:r>
              <a:rPr lang="en-US" sz="5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Families-2019</a:t>
            </a:r>
            <a:endParaRPr lang="en-US" sz="54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56823" y="842321"/>
            <a:ext cx="1102431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Ministry of National Policies, Economic Affairs, Resettlement Rehabilitation Northern Province Development, Vocational Training Skills Development and Youth Affairs</a:t>
            </a:r>
          </a:p>
        </p:txBody>
      </p:sp>
    </p:spTree>
    <p:extLst>
      <p:ext uri="{BB962C8B-B14F-4D97-AF65-F5344CB8AC3E}">
        <p14:creationId xmlns:p14="http://schemas.microsoft.com/office/powerpoint/2010/main" val="8933018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2528329"/>
              </p:ext>
            </p:extLst>
          </p:nvPr>
        </p:nvGraphicFramePr>
        <p:xfrm>
          <a:off x="1828802" y="668151"/>
          <a:ext cx="6924540" cy="541784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875761"/>
                <a:gridCol w="3740599"/>
                <a:gridCol w="2308180"/>
              </a:tblGrid>
              <a:tr h="47777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N0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GS </a:t>
                      </a:r>
                      <a:r>
                        <a:rPr lang="en-US" dirty="0" smtClean="0"/>
                        <a:t>Division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Total No Of Houses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77776">
                <a:tc>
                  <a:txBody>
                    <a:bodyPr/>
                    <a:lstStyle/>
                    <a:p>
                      <a:r>
                        <a:rPr lang="en-US" dirty="0" smtClean="0"/>
                        <a:t>01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Vankalai</a:t>
                      </a:r>
                      <a:r>
                        <a:rPr lang="en-US" dirty="0" smtClean="0"/>
                        <a:t> North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  <a:tr h="477776">
                <a:tc>
                  <a:txBody>
                    <a:bodyPr/>
                    <a:lstStyle/>
                    <a:p>
                      <a:r>
                        <a:rPr lang="en-US" dirty="0" smtClean="0"/>
                        <a:t>02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Vankalai</a:t>
                      </a:r>
                      <a:r>
                        <a:rPr lang="en-US" dirty="0" smtClean="0"/>
                        <a:t> West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12</a:t>
                      </a:r>
                      <a:endParaRPr lang="en-US" dirty="0"/>
                    </a:p>
                  </a:txBody>
                  <a:tcPr/>
                </a:tc>
              </a:tr>
              <a:tr h="594282">
                <a:tc>
                  <a:txBody>
                    <a:bodyPr/>
                    <a:lstStyle/>
                    <a:p>
                      <a:r>
                        <a:rPr lang="en-US" dirty="0" smtClean="0"/>
                        <a:t>03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Thomaspuri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</a:tr>
              <a:tr h="477776">
                <a:tc>
                  <a:txBody>
                    <a:bodyPr/>
                    <a:lstStyle/>
                    <a:p>
                      <a:r>
                        <a:rPr lang="en-US" dirty="0" smtClean="0"/>
                        <a:t>04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Naruvilikkulam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</a:tr>
              <a:tr h="477776">
                <a:tc>
                  <a:txBody>
                    <a:bodyPr/>
                    <a:lstStyle/>
                    <a:p>
                      <a:r>
                        <a:rPr lang="en-US" dirty="0" smtClean="0"/>
                        <a:t>05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Vanchiyankulm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</a:tr>
              <a:tr h="477776">
                <a:tc>
                  <a:txBody>
                    <a:bodyPr/>
                    <a:lstStyle/>
                    <a:p>
                      <a:r>
                        <a:rPr lang="en-US" dirty="0" smtClean="0"/>
                        <a:t>06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Umanagari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</a:tr>
              <a:tr h="477776">
                <a:tc>
                  <a:txBody>
                    <a:bodyPr/>
                    <a:lstStyle/>
                    <a:p>
                      <a:r>
                        <a:rPr lang="en-US" dirty="0" smtClean="0"/>
                        <a:t>07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Achchankulam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</a:tr>
              <a:tr h="477776">
                <a:tc>
                  <a:txBody>
                    <a:bodyPr/>
                    <a:lstStyle/>
                    <a:p>
                      <a:r>
                        <a:rPr lang="en-US" dirty="0" smtClean="0"/>
                        <a:t>08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Rasamadhu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</a:tr>
              <a:tr h="477776">
                <a:tc>
                  <a:txBody>
                    <a:bodyPr/>
                    <a:lstStyle/>
                    <a:p>
                      <a:r>
                        <a:rPr lang="en-US" dirty="0" smtClean="0"/>
                        <a:t>09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Moddaikadai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</a:tr>
              <a:tr h="477776">
                <a:tc>
                  <a:txBody>
                    <a:bodyPr/>
                    <a:lstStyle/>
                    <a:p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Nanattan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5387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2721536"/>
              </p:ext>
            </p:extLst>
          </p:nvPr>
        </p:nvGraphicFramePr>
        <p:xfrm>
          <a:off x="2202288" y="631068"/>
          <a:ext cx="6856926" cy="5628062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862883"/>
                <a:gridCol w="3708401"/>
                <a:gridCol w="2285642"/>
              </a:tblGrid>
              <a:tr h="51164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No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GS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smtClean="0"/>
                        <a:t>Division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Total No Of Houses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11642">
                <a:tc>
                  <a:txBody>
                    <a:bodyPr/>
                    <a:lstStyle/>
                    <a:p>
                      <a:r>
                        <a:rPr lang="en-US" dirty="0" smtClean="0"/>
                        <a:t>11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Pallankottai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</a:tr>
              <a:tr h="511642">
                <a:tc>
                  <a:txBody>
                    <a:bodyPr/>
                    <a:lstStyle/>
                    <a:p>
                      <a:r>
                        <a:rPr lang="en-US" dirty="0" smtClean="0"/>
                        <a:t>12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V.P.kandal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</a:tr>
              <a:tr h="511642">
                <a:tc>
                  <a:txBody>
                    <a:bodyPr/>
                    <a:lstStyle/>
                    <a:p>
                      <a:r>
                        <a:rPr lang="en-US" dirty="0" smtClean="0"/>
                        <a:t>13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PeriyaKaddaikadu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</a:tr>
              <a:tr h="511642">
                <a:tc>
                  <a:txBody>
                    <a:bodyPr/>
                    <a:lstStyle/>
                    <a:p>
                      <a:r>
                        <a:rPr lang="en-US" dirty="0" smtClean="0"/>
                        <a:t>14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Illakadipiddu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</a:tr>
              <a:tr h="511642">
                <a:tc>
                  <a:txBody>
                    <a:bodyPr/>
                    <a:lstStyle/>
                    <a:p>
                      <a:r>
                        <a:rPr lang="en-US" dirty="0" smtClean="0"/>
                        <a:t>15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Illanthamottai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  <a:tr h="511642">
                <a:tc>
                  <a:txBody>
                    <a:bodyPr/>
                    <a:lstStyle/>
                    <a:p>
                      <a:r>
                        <a:rPr lang="en-US" dirty="0" smtClean="0"/>
                        <a:t>16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Puthirakandan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  <a:tr h="511642">
                <a:tc>
                  <a:txBody>
                    <a:bodyPr/>
                    <a:lstStyle/>
                    <a:p>
                      <a:r>
                        <a:rPr lang="en-US" dirty="0" smtClean="0"/>
                        <a:t>17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Razoolputhuveli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  <a:tr h="511642">
                <a:tc>
                  <a:txBody>
                    <a:bodyPr/>
                    <a:lstStyle/>
                    <a:p>
                      <a:r>
                        <a:rPr lang="en-US" dirty="0" smtClean="0"/>
                        <a:t>18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Kanchithalvu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  <a:tr h="511642">
                <a:tc>
                  <a:txBody>
                    <a:bodyPr/>
                    <a:lstStyle/>
                    <a:p>
                      <a:r>
                        <a:rPr lang="en-US" dirty="0" smtClean="0"/>
                        <a:t>19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Aathikuly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</a:tr>
              <a:tr h="511642">
                <a:tc>
                  <a:txBody>
                    <a:bodyPr/>
                    <a:lstStyle/>
                    <a:p>
                      <a:r>
                        <a:rPr lang="en-US" dirty="0" smtClean="0"/>
                        <a:t>20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Chemmanthevu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13118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4403320"/>
              </p:ext>
            </p:extLst>
          </p:nvPr>
        </p:nvGraphicFramePr>
        <p:xfrm>
          <a:off x="2163652" y="655267"/>
          <a:ext cx="7001814" cy="5732652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888642"/>
                <a:gridCol w="3779234"/>
                <a:gridCol w="2333938"/>
              </a:tblGrid>
              <a:tr h="477721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No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GS </a:t>
                      </a:r>
                      <a:r>
                        <a:rPr lang="en-US" dirty="0" smtClean="0"/>
                        <a:t>Division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Total No Of Houses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77721">
                <a:tc>
                  <a:txBody>
                    <a:bodyPr/>
                    <a:lstStyle/>
                    <a:p>
                      <a:r>
                        <a:rPr lang="en-US" dirty="0" smtClean="0"/>
                        <a:t>21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Murunkan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</a:tr>
              <a:tr h="477721">
                <a:tc>
                  <a:txBody>
                    <a:bodyPr/>
                    <a:lstStyle/>
                    <a:p>
                      <a:r>
                        <a:rPr lang="en-US" dirty="0" smtClean="0"/>
                        <a:t>22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Chunndikuli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</a:tr>
              <a:tr h="477721">
                <a:tc>
                  <a:txBody>
                    <a:bodyPr/>
                    <a:lstStyle/>
                    <a:p>
                      <a:r>
                        <a:rPr lang="en-US" dirty="0" smtClean="0"/>
                        <a:t>23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Sirukandal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</a:tr>
              <a:tr h="477721">
                <a:tc>
                  <a:txBody>
                    <a:bodyPr/>
                    <a:lstStyle/>
                    <a:p>
                      <a:r>
                        <a:rPr lang="en-US" dirty="0" smtClean="0"/>
                        <a:t>24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Ponthivukandal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</a:tr>
              <a:tr h="477721">
                <a:tc>
                  <a:txBody>
                    <a:bodyPr/>
                    <a:lstStyle/>
                    <a:p>
                      <a:r>
                        <a:rPr lang="en-US" dirty="0" smtClean="0"/>
                        <a:t>25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Kalimottai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Puliyankulam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</a:tr>
              <a:tr h="477721">
                <a:tc>
                  <a:txBody>
                    <a:bodyPr/>
                    <a:lstStyle/>
                    <a:p>
                      <a:r>
                        <a:rPr lang="en-US" dirty="0" smtClean="0"/>
                        <a:t>26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Pariyarikandal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</a:tr>
              <a:tr h="477721">
                <a:tc>
                  <a:txBody>
                    <a:bodyPr/>
                    <a:lstStyle/>
                    <a:p>
                      <a:r>
                        <a:rPr lang="en-US" dirty="0" smtClean="0"/>
                        <a:t>27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K.K.Kulam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</a:tr>
              <a:tr h="477721">
                <a:tc>
                  <a:txBody>
                    <a:bodyPr/>
                    <a:lstStyle/>
                    <a:p>
                      <a:r>
                        <a:rPr lang="en-US" dirty="0" smtClean="0"/>
                        <a:t>28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Iraddaikulam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  <a:tr h="477721">
                <a:tc>
                  <a:txBody>
                    <a:bodyPr/>
                    <a:lstStyle/>
                    <a:p>
                      <a:r>
                        <a:rPr lang="en-US" dirty="0" smtClean="0"/>
                        <a:t>29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C.K.Adamban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  <a:tr h="477721">
                <a:tc>
                  <a:txBody>
                    <a:bodyPr/>
                    <a:lstStyle/>
                    <a:p>
                      <a:r>
                        <a:rPr lang="en-US" dirty="0" smtClean="0"/>
                        <a:t>30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Isaimallaithalvu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</a:tr>
              <a:tr h="477721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Total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88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2346294"/>
      </p:ext>
    </p:extLst>
  </p:cSld>
  <p:clrMapOvr>
    <a:masterClrMapping/>
  </p:clrMapOvr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TM04033925[[fn=Droplet]]</Template>
  <TotalTime>99</TotalTime>
  <Words>143</Words>
  <Application>Microsoft Office PowerPoint</Application>
  <PresentationFormat>Custom</PresentationFormat>
  <Paragraphs>103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Droplet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ABC</dc:creator>
  <cp:lastModifiedBy>ABC</cp:lastModifiedBy>
  <cp:revision>9</cp:revision>
  <dcterms:created xsi:type="dcterms:W3CDTF">2019-05-08T06:08:59Z</dcterms:created>
  <dcterms:modified xsi:type="dcterms:W3CDTF">2019-05-08T09:46:02Z</dcterms:modified>
</cp:coreProperties>
</file>